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 showGuides="1">
      <p:cViewPr>
        <p:scale>
          <a:sx n="93" d="100"/>
          <a:sy n="93" d="100"/>
        </p:scale>
        <p:origin x="7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E0D28-88D7-464E-AC03-D86E73240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4E639-E5FA-4434-9EF3-27C3547DC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EA1D-661E-4081-89A3-6C327043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9E65C-A132-41AA-913E-D06ACD21C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D7358-0AF6-4D38-BF43-AAA17840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98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BD783-D36F-435D-98A0-D0B4DC76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9E79C-42CF-4AC9-AF94-5E192DA17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EE76A-19AC-4D50-BC86-7C4F88AD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8EA10-6D53-4CB9-8B65-A20C395B7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4CAAC-5743-45F1-A617-6B5AB6FA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34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55EC2-72C8-42D8-B56A-8271AA5C8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35571A-C183-4FC8-ABDE-A898A65CC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0844F-748A-4E63-9EA0-7EAF73C2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1221-F90C-473C-A18E-FD3B21A7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2B27C-F6E8-4FBC-93E9-6876830D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9931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065A-6D50-42F0-AE15-9E3E7674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82AD0-6CA4-4A6A-8E96-82987621C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40919-F65E-430E-B9D2-0997B26E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A6347-29F8-4AA6-98CB-486791CD4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F305-3A1C-4E75-9374-555F1BEB3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471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71F3-B249-49B4-8508-32D43A49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44DB5-7BCA-4ECC-BE41-B2042B07A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5D869-6D93-4E9B-8E5A-FCE49E53B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AA836-45A3-4AB6-B085-647F627E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8A317-B618-4437-AA67-A2863F39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710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A7CC-A2C5-4B6E-B581-2089F026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8EAB-7716-4E8A-B202-A1F4F8B874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D55AA-86C4-4552-B387-03109A079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B521D-C563-4806-A9A7-3E7BD3016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21015-E473-49A1-83EC-63C46C2B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7B591-FCD4-4675-8678-7F8375B7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513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C563-411A-4E7B-967A-7CEB9140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CC5AB-E8D2-45ED-A6B2-AF1EA120D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E6AE6-A3DA-4777-B773-F1708EBE5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C2AFDE-6B15-4D55-95D2-3643C5302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BD879A-542D-4570-B0BB-60AD1B5586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FB656-1D60-43B1-8587-8C9EE273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BBC37F-9D1F-46C0-BF65-A2D124519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647B90-0C22-4419-822C-D11447BB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531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A5A01-1BC7-407B-AA0C-8D563AA1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0DE611-60F7-457E-9D80-970554E7C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8E729-35D4-48E7-A693-CCEEB06F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292FB-B83F-4B9A-921B-8704F960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496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763C0-C883-4F19-8B2C-7F387763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3974F-8E33-4A73-BFAB-1F9BF3D6D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0FB1B-14D8-4E27-B4EB-09EDECB1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350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82FB3-5142-4246-9AC0-81EFBF0E0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54D56-CCEF-4F2A-8C80-8738A486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C110-2D3F-46E5-82B1-D6869B6F4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7E4C6-B64C-4EB5-B148-7943C5F4E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1A9A4-5E40-4D18-9D00-C81F31527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8F8E8-68B6-4453-85E4-8D2196767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725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70F5-B853-4895-8B86-BE1D0FCC4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5FF7A-9A0D-40F5-9DC2-707F5B377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7442D-53C6-4C62-ABE6-F7895357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491D0-8E59-4C79-B0D0-17B29460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4BE1C-CFD4-4E18-B5CE-A980D46F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3EF1D-ED1A-4E98-A06F-AE74AC69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35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A7A66-A2AE-4048-9FC4-93AD5F3E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AD230-BDD9-4BE1-B493-E0291983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4FCAE-4B70-43B0-B2C3-C8F8A7B49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CDBF-8D98-4AE4-8F18-3D889C35B2A8}" type="datetimeFigureOut">
              <a:rPr lang="en-CA" smtClean="0"/>
              <a:t>2021-02-15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5EC73-E902-4208-B62B-487D56215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00BB4-B1EE-4A33-B1AD-986B38B84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D3B99-1E7E-4724-9EC9-62CAD8FF11A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9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E68C2-A19F-410B-AB91-947639CFA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92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E818D0-3B31-441C-945D-6C3A12E9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7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272C5-2A44-4F0C-8DB7-D2E107F3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4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C63CD-F17E-433A-88BE-91630291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DF3E2-FC16-466C-A922-74EB4E5C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2A627-0FD8-44BD-9AF9-BF73B230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DF554-C579-46DD-9D1B-9F272707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7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53064-5CE7-427F-8EB6-C8E05D450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1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0D4D7-3B9C-4E8A-939D-4A8E70AE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53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BE0611-E2DD-485B-867E-5953896A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19414-C74E-46B4-BFB6-1B3D2CD0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4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153B0AD-43AF-4251-B7D4-8C8DC8DD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9BAFA3-1F79-4C31-8DE7-105E93A5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072C1-D63C-451F-9EC2-C5D0345A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0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2BC94E-3DA5-4BAF-9EFD-D6742B49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37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6D66D-628B-4A6F-BC8D-A7B4BC5B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8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CEA10-304B-42FF-A7AE-5CBF608B4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18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95611-D81F-45EE-A3A3-501F7B4D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55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42650-219E-44CA-B510-9DE096BA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3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165A2-CAA9-48B9-A3FA-C37A4FB2F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14"/>
            <a:ext cx="12192000" cy="6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77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236AD-B066-47B1-A901-6D7F5D98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14"/>
            <a:ext cx="12192000" cy="66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9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5CA06D-DA6C-42A2-81D2-9113EE78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60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B9DE78-2A19-41B9-A54A-CED9C6323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23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78615-5FF7-4D77-90D9-15FFB06F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8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630D2C-2F04-435B-8CD4-B6580B7C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E0588-B770-438A-9044-C2D325A0A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5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D8010-37A7-4A3D-B86D-64F44DC6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4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21890D-BBC5-4851-96B2-EE10F727E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5" y="0"/>
            <a:ext cx="10943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3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Fernandes</dc:creator>
  <cp:lastModifiedBy>Richard Fernandes</cp:lastModifiedBy>
  <cp:revision>6</cp:revision>
  <dcterms:created xsi:type="dcterms:W3CDTF">2021-02-15T17:06:44Z</dcterms:created>
  <dcterms:modified xsi:type="dcterms:W3CDTF">2021-02-15T19:21:19Z</dcterms:modified>
</cp:coreProperties>
</file>